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8" d="100"/>
          <a:sy n="68" d="100"/>
        </p:scale>
        <p:origin x="96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F595E6-3097-4EB2-A176-90D41188EDD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F05F3F1F-1885-423C-90BD-6C413CC8EC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1851D5FC-F909-4825-A3E9-DCB6128E5B94}"/>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5" name="Marcador de pie de página 4">
            <a:extLst>
              <a:ext uri="{FF2B5EF4-FFF2-40B4-BE49-F238E27FC236}">
                <a16:creationId xmlns:a16="http://schemas.microsoft.com/office/drawing/2014/main" id="{785436A7-FDDB-4F58-8A47-1F1D92C0B0E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840F3EB4-92F0-4E68-A923-D43AC1B3EDFC}"/>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406041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A9EFF-0E09-40CC-A277-9189C3E785C3}"/>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BA71B7F4-BEB4-44B9-B362-5A3FA4496CD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6F4E39B5-E5BA-4E7E-BF18-973008E57C9F}"/>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5" name="Marcador de pie de página 4">
            <a:extLst>
              <a:ext uri="{FF2B5EF4-FFF2-40B4-BE49-F238E27FC236}">
                <a16:creationId xmlns:a16="http://schemas.microsoft.com/office/drawing/2014/main" id="{E12C1B5F-0F02-428A-83F9-892638975AF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09663AEA-A7A3-4F01-82DE-10B7516EBD3A}"/>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932212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94AAA5-74CE-437F-BDB2-E2B69179659D}"/>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93F3B845-43A3-401A-AE94-548D73D3AD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E52D3C-41C6-44AC-A88A-DF5FE6D7CB5D}"/>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5" name="Marcador de pie de página 4">
            <a:extLst>
              <a:ext uri="{FF2B5EF4-FFF2-40B4-BE49-F238E27FC236}">
                <a16:creationId xmlns:a16="http://schemas.microsoft.com/office/drawing/2014/main" id="{46330F8B-964A-43D2-81BE-79763BFA5C0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52500568-F5EE-4F93-82CC-8165D1B064BC}"/>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2001569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98F91F-B077-4F76-AC77-F59308AD7170}"/>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9162AC11-35E6-43E1-B0E9-A6BC6515C3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AFDE00B7-7C43-4F3E-9354-519CA6B22E4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EDB01CF7-C161-41BA-9671-9595C55DA031}"/>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6" name="Marcador de pie de página 5">
            <a:extLst>
              <a:ext uri="{FF2B5EF4-FFF2-40B4-BE49-F238E27FC236}">
                <a16:creationId xmlns:a16="http://schemas.microsoft.com/office/drawing/2014/main" id="{79C89E97-AA23-451A-9CD9-4138F422A5D3}"/>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271117A-82B4-4B1C-86CE-05F547B17EE9}"/>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2661632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F1B366-4CCA-4D06-8884-B3DA0D2067C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302F7795-48FB-4AEE-82F6-8E497BDE69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642544B-4586-4506-8788-3DDCB229123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88FABB51-D45F-4FA4-84B4-69B5544637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C0DC392-8B87-419C-AFF9-DE81FECD5DC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4542A3EB-4B31-43E7-A035-2C6F9CACBEF0}"/>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8" name="Marcador de pie de página 7">
            <a:extLst>
              <a:ext uri="{FF2B5EF4-FFF2-40B4-BE49-F238E27FC236}">
                <a16:creationId xmlns:a16="http://schemas.microsoft.com/office/drawing/2014/main" id="{54C8FAE2-B248-42AF-9475-AE3851254E02}"/>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5B4AC122-1661-4AC9-B2D5-E4D009B50298}"/>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1023554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3A2B1A-88A9-424D-9668-32108A13C8E8}"/>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33B0E3D0-44C7-44A7-8FE0-A2113D99F384}"/>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4" name="Marcador de pie de página 3">
            <a:extLst>
              <a:ext uri="{FF2B5EF4-FFF2-40B4-BE49-F238E27FC236}">
                <a16:creationId xmlns:a16="http://schemas.microsoft.com/office/drawing/2014/main" id="{E23C551B-511F-418B-95E1-0E3D785073C4}"/>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3FEBAB07-E6C7-4880-9949-B73B10C21574}"/>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2090886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5F7BCFF-5AA6-47A7-B326-D30BF2FF3E4D}"/>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3" name="Marcador de pie de página 2">
            <a:extLst>
              <a:ext uri="{FF2B5EF4-FFF2-40B4-BE49-F238E27FC236}">
                <a16:creationId xmlns:a16="http://schemas.microsoft.com/office/drawing/2014/main" id="{C548C46F-E0F1-49EC-BE2F-31B2DBBA8862}"/>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F4AFD072-4234-426D-A41D-DFBE5D99227D}"/>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860084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E94130-3BAF-428D-80C1-03C2127D714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44F2E06A-DF5E-4E75-920D-DC61C22607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13ADF526-D6AA-4A59-B276-27DDEC22A8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EC43766-01A1-4397-9644-46980D81AA58}"/>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6" name="Marcador de pie de página 5">
            <a:extLst>
              <a:ext uri="{FF2B5EF4-FFF2-40B4-BE49-F238E27FC236}">
                <a16:creationId xmlns:a16="http://schemas.microsoft.com/office/drawing/2014/main" id="{7FFDD9E4-217E-48CD-97E7-166318B3FA67}"/>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F049955-312D-4B1D-94E5-E101F95D763E}"/>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20771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8FBE2A-D3B9-44C5-A0BC-6A2CB9DD002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2910030E-196D-4EDD-8CD9-13F6B5D0F2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55831555-72E9-4484-93B2-54AB6F48BA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F68ECEE-E711-4CAC-AA0B-A13E2E157BA5}"/>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6" name="Marcador de pie de página 5">
            <a:extLst>
              <a:ext uri="{FF2B5EF4-FFF2-40B4-BE49-F238E27FC236}">
                <a16:creationId xmlns:a16="http://schemas.microsoft.com/office/drawing/2014/main" id="{4EBBB5AC-ABC0-416A-A2C2-80388422E44B}"/>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1F1F38AE-F2E6-4FF1-B757-EDFA4DF99B48}"/>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66353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8A927E-806C-4FA2-947F-CB11114149E0}"/>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F5FB595-B0BA-42CA-9CFF-07C9A4754DF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DE56F00D-5C20-4DAC-87E6-4DCB0C36FCB4}"/>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5" name="Marcador de pie de página 4">
            <a:extLst>
              <a:ext uri="{FF2B5EF4-FFF2-40B4-BE49-F238E27FC236}">
                <a16:creationId xmlns:a16="http://schemas.microsoft.com/office/drawing/2014/main" id="{E3114D77-98DD-41CB-A7C9-E5B8D6E3AC72}"/>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6EF1F2CE-1279-466D-B9FE-8A16E9645FBB}"/>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1396627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3A0717C-69AF-40BF-8B95-3390A87B1C4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BDA18FC9-A291-47D3-AF9C-D6E1D8F33F1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34B2B2B-B208-48FB-951F-3913416F0670}"/>
              </a:ext>
            </a:extLst>
          </p:cNvPr>
          <p:cNvSpPr>
            <a:spLocks noGrp="1"/>
          </p:cNvSpPr>
          <p:nvPr>
            <p:ph type="dt" sz="half" idx="10"/>
          </p:nvPr>
        </p:nvSpPr>
        <p:spPr/>
        <p:txBody>
          <a:bodyPr/>
          <a:lstStyle/>
          <a:p>
            <a:fld id="{EECAAD38-31FB-4502-8063-B62665F47FEA}" type="datetimeFigureOut">
              <a:rPr lang="en-US" smtClean="0"/>
              <a:t>7/25/2025</a:t>
            </a:fld>
            <a:endParaRPr lang="en-US"/>
          </a:p>
        </p:txBody>
      </p:sp>
      <p:sp>
        <p:nvSpPr>
          <p:cNvPr id="5" name="Marcador de pie de página 4">
            <a:extLst>
              <a:ext uri="{FF2B5EF4-FFF2-40B4-BE49-F238E27FC236}">
                <a16:creationId xmlns:a16="http://schemas.microsoft.com/office/drawing/2014/main" id="{7F85C6B5-86CC-4797-88EB-6AD98082138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168B361-4A9A-42CD-A219-31D8AC74795D}"/>
              </a:ext>
            </a:extLst>
          </p:cNvPr>
          <p:cNvSpPr>
            <a:spLocks noGrp="1"/>
          </p:cNvSpPr>
          <p:nvPr>
            <p:ph type="sldNum" sz="quarter" idx="12"/>
          </p:nvPr>
        </p:nvSpPr>
        <p:spPr/>
        <p:txBody>
          <a:bodyPr/>
          <a:lstStyle/>
          <a:p>
            <a:fld id="{0C6D8E0E-2ACD-4DE7-992D-C81F6B1E347F}" type="slidenum">
              <a:rPr lang="en-US" smtClean="0"/>
              <a:t>‹Nº›</a:t>
            </a:fld>
            <a:endParaRPr lang="en-US"/>
          </a:p>
        </p:txBody>
      </p:sp>
    </p:spTree>
    <p:extLst>
      <p:ext uri="{BB962C8B-B14F-4D97-AF65-F5344CB8AC3E}">
        <p14:creationId xmlns:p14="http://schemas.microsoft.com/office/powerpoint/2010/main" val="3278335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38F37C7-623C-42E7-9D01-40668A5391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D5402F08-05DD-47DD-BB54-E8C15CC9A6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946CFDCD-F1A9-4065-BA5B-98229F2EE2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AAD38-31FB-4502-8063-B62665F47FEA}" type="datetimeFigureOut">
              <a:rPr lang="en-US" smtClean="0"/>
              <a:t>7/25/2025</a:t>
            </a:fld>
            <a:endParaRPr lang="en-US"/>
          </a:p>
        </p:txBody>
      </p:sp>
      <p:sp>
        <p:nvSpPr>
          <p:cNvPr id="5" name="Marcador de pie de página 4">
            <a:extLst>
              <a:ext uri="{FF2B5EF4-FFF2-40B4-BE49-F238E27FC236}">
                <a16:creationId xmlns:a16="http://schemas.microsoft.com/office/drawing/2014/main" id="{42D339CD-CD56-41C3-972C-6F93AB2EE4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3EFAFCC5-7ED4-4081-A137-E0C0E08F57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6D8E0E-2ACD-4DE7-992D-C81F6B1E347F}" type="slidenum">
              <a:rPr lang="en-US" smtClean="0"/>
              <a:t>‹Nº›</a:t>
            </a:fld>
            <a:endParaRPr lang="en-US"/>
          </a:p>
        </p:txBody>
      </p:sp>
    </p:spTree>
    <p:extLst>
      <p:ext uri="{BB962C8B-B14F-4D97-AF65-F5344CB8AC3E}">
        <p14:creationId xmlns:p14="http://schemas.microsoft.com/office/powerpoint/2010/main" val="1820852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13CB452-AE6F-475D-8FB0-19693D4BE0E6}"/>
              </a:ext>
            </a:extLst>
          </p:cNvPr>
          <p:cNvSpPr>
            <a:spLocks noGrp="1"/>
          </p:cNvSpPr>
          <p:nvPr>
            <p:ph type="title"/>
          </p:nvPr>
        </p:nvSpPr>
        <p:spPr/>
        <p:txBody>
          <a:bodyPr>
            <a:normAutofit/>
          </a:bodyPr>
          <a:lstStyle/>
          <a:p>
            <a:pPr algn="ctr"/>
            <a:r>
              <a:rPr lang="es-CO" sz="2000" b="1" i="1" dirty="0">
                <a:latin typeface="Times New Roman" panose="02020603050405020304" pitchFamily="18" charset="0"/>
                <a:cs typeface="Times New Roman" panose="02020603050405020304" pitchFamily="18" charset="0"/>
              </a:rPr>
              <a:t>TITULO REPRESENTANTIVO DE ACCIONES</a:t>
            </a:r>
            <a:br>
              <a:rPr lang="es-CO" sz="2000" b="1" i="1" dirty="0">
                <a:latin typeface="Times New Roman" panose="02020603050405020304" pitchFamily="18" charset="0"/>
                <a:cs typeface="Times New Roman" panose="02020603050405020304" pitchFamily="18" charset="0"/>
              </a:rPr>
            </a:br>
            <a:r>
              <a:rPr lang="es-CO" sz="2000" b="1" i="1" dirty="0">
                <a:highlight>
                  <a:srgbClr val="FFFF00"/>
                </a:highlight>
                <a:latin typeface="Times New Roman" panose="02020603050405020304" pitchFamily="18" charset="0"/>
                <a:cs typeface="Times New Roman" panose="02020603050405020304" pitchFamily="18" charset="0"/>
              </a:rPr>
              <a:t>xxxxxxx  S.A.S</a:t>
            </a:r>
            <a:br>
              <a:rPr lang="es-CO" sz="2000" b="1" i="1" dirty="0">
                <a:highlight>
                  <a:srgbClr val="FFFF00"/>
                </a:highlight>
                <a:latin typeface="Times New Roman" panose="02020603050405020304" pitchFamily="18" charset="0"/>
                <a:cs typeface="Times New Roman" panose="02020603050405020304" pitchFamily="18" charset="0"/>
              </a:rPr>
            </a:br>
            <a:r>
              <a:rPr lang="es-CO" sz="2000" b="1" i="1" dirty="0">
                <a:highlight>
                  <a:srgbClr val="FFFF00"/>
                </a:highlight>
                <a:latin typeface="Times New Roman" panose="02020603050405020304" pitchFamily="18" charset="0"/>
                <a:cs typeface="Times New Roman" panose="02020603050405020304" pitchFamily="18" charset="0"/>
              </a:rPr>
              <a:t>NIT. Xxx,xxx,xxx - x</a:t>
            </a:r>
            <a:endParaRPr lang="en-US" sz="2000" b="1" i="1" dirty="0">
              <a:highlight>
                <a:srgbClr val="FFFF00"/>
              </a:highlight>
              <a:latin typeface="Times New Roman" panose="02020603050405020304" pitchFamily="18" charset="0"/>
              <a:cs typeface="Times New Roman" panose="02020603050405020304" pitchFamily="18" charset="0"/>
            </a:endParaRPr>
          </a:p>
        </p:txBody>
      </p:sp>
      <p:sp>
        <p:nvSpPr>
          <p:cNvPr id="5" name="Marcador de contenido 4">
            <a:extLst>
              <a:ext uri="{FF2B5EF4-FFF2-40B4-BE49-F238E27FC236}">
                <a16:creationId xmlns:a16="http://schemas.microsoft.com/office/drawing/2014/main" id="{CF16CE42-C18A-41DF-935D-091D4537E72E}"/>
              </a:ext>
            </a:extLst>
          </p:cNvPr>
          <p:cNvSpPr>
            <a:spLocks noGrp="1"/>
          </p:cNvSpPr>
          <p:nvPr>
            <p:ph idx="1"/>
          </p:nvPr>
        </p:nvSpPr>
        <p:spPr>
          <a:xfrm>
            <a:off x="838200" y="1535502"/>
            <a:ext cx="10515600" cy="4641461"/>
          </a:xfrm>
        </p:spPr>
        <p:txBody>
          <a:bodyPr>
            <a:normAutofit/>
          </a:bodyPr>
          <a:lstStyle/>
          <a:p>
            <a:pPr marL="0" indent="0" algn="r">
              <a:buNone/>
            </a:pPr>
            <a:r>
              <a:rPr lang="es-CO" sz="2000" b="1" i="1" dirty="0">
                <a:latin typeface="Times New Roman" panose="02020603050405020304" pitchFamily="18" charset="0"/>
                <a:cs typeface="Times New Roman" panose="02020603050405020304" pitchFamily="18" charset="0"/>
              </a:rPr>
              <a:t>TITULO ACCIONARIO No. </a:t>
            </a:r>
            <a:r>
              <a:rPr lang="es-CO" sz="2000" b="1" i="1" dirty="0">
                <a:highlight>
                  <a:srgbClr val="FFFF00"/>
                </a:highlight>
                <a:latin typeface="Times New Roman" panose="02020603050405020304" pitchFamily="18" charset="0"/>
                <a:cs typeface="Times New Roman" panose="02020603050405020304" pitchFamily="18" charset="0"/>
              </a:rPr>
              <a:t>XXX</a:t>
            </a:r>
          </a:p>
          <a:p>
            <a:pPr marL="0" indent="0">
              <a:buNone/>
            </a:pPr>
            <a:endParaRPr lang="es-CO" sz="1600" dirty="0">
              <a:latin typeface="Times New Roman" panose="02020603050405020304" pitchFamily="18" charset="0"/>
              <a:cs typeface="Times New Roman" panose="02020603050405020304" pitchFamily="18" charset="0"/>
            </a:endParaRPr>
          </a:p>
          <a:p>
            <a:pPr marL="0" indent="0" algn="just">
              <a:buNone/>
            </a:pPr>
            <a:r>
              <a:rPr lang="es-CO" sz="1600" i="1" dirty="0">
                <a:latin typeface="Times New Roman" panose="02020603050405020304" pitchFamily="18" charset="0"/>
                <a:cs typeface="Times New Roman" panose="02020603050405020304" pitchFamily="18" charset="0"/>
              </a:rPr>
              <a:t>Sociedad constituida por documento privado </a:t>
            </a:r>
            <a:r>
              <a:rPr lang="es-ES" sz="1600" i="1" dirty="0">
                <a:latin typeface="Times New Roman" panose="02020603050405020304" pitchFamily="18" charset="0"/>
                <a:cs typeface="Times New Roman" panose="02020603050405020304" pitchFamily="18" charset="0"/>
              </a:rPr>
              <a:t>No. 1 del </a:t>
            </a:r>
            <a:r>
              <a:rPr lang="es-ES" sz="1600" i="1" dirty="0">
                <a:highlight>
                  <a:srgbClr val="FFFF00"/>
                </a:highlight>
                <a:latin typeface="Times New Roman" panose="02020603050405020304" pitchFamily="18" charset="0"/>
                <a:cs typeface="Times New Roman" panose="02020603050405020304" pitchFamily="18" charset="0"/>
              </a:rPr>
              <a:t>xx </a:t>
            </a:r>
            <a:r>
              <a:rPr lang="es-ES" sz="1600" i="1" dirty="0">
                <a:latin typeface="Times New Roman" panose="02020603050405020304" pitchFamily="18" charset="0"/>
                <a:cs typeface="Times New Roman" panose="02020603050405020304" pitchFamily="18" charset="0"/>
              </a:rPr>
              <a:t>de</a:t>
            </a:r>
            <a:r>
              <a:rPr lang="es-ES" sz="1600" i="1" dirty="0">
                <a:highlight>
                  <a:srgbClr val="FFFF00"/>
                </a:highlight>
                <a:latin typeface="Times New Roman" panose="02020603050405020304" pitchFamily="18" charset="0"/>
                <a:cs typeface="Times New Roman" panose="02020603050405020304" pitchFamily="18" charset="0"/>
              </a:rPr>
              <a:t> xxxxxxxx </a:t>
            </a:r>
            <a:r>
              <a:rPr lang="es-ES" sz="1600" i="1" dirty="0">
                <a:latin typeface="Times New Roman" panose="02020603050405020304" pitchFamily="18" charset="0"/>
                <a:cs typeface="Times New Roman" panose="02020603050405020304" pitchFamily="18" charset="0"/>
              </a:rPr>
              <a:t>de</a:t>
            </a:r>
            <a:r>
              <a:rPr lang="es-ES" sz="1600" i="1" dirty="0">
                <a:highlight>
                  <a:srgbClr val="FFFF00"/>
                </a:highlight>
                <a:latin typeface="Times New Roman" panose="02020603050405020304" pitchFamily="18" charset="0"/>
                <a:cs typeface="Times New Roman" panose="02020603050405020304" pitchFamily="18" charset="0"/>
              </a:rPr>
              <a:t> xxxx (fecha del documento de constitución)</a:t>
            </a:r>
            <a:r>
              <a:rPr lang="es-ES" sz="1600" i="1" dirty="0">
                <a:latin typeface="Times New Roman" panose="02020603050405020304" pitchFamily="18" charset="0"/>
                <a:cs typeface="Times New Roman" panose="02020603050405020304" pitchFamily="18" charset="0"/>
              </a:rPr>
              <a:t>, registrada en la Cámara de Comercio de Sogamoso el </a:t>
            </a:r>
            <a:r>
              <a:rPr lang="es-ES" sz="1600" i="1" dirty="0">
                <a:highlight>
                  <a:srgbClr val="FFFF00"/>
                </a:highlight>
                <a:latin typeface="Times New Roman" panose="02020603050405020304" pitchFamily="18" charset="0"/>
                <a:cs typeface="Times New Roman" panose="02020603050405020304" pitchFamily="18" charset="0"/>
              </a:rPr>
              <a:t>xx </a:t>
            </a:r>
            <a:r>
              <a:rPr lang="es-ES" sz="1600" i="1" dirty="0">
                <a:latin typeface="Times New Roman" panose="02020603050405020304" pitchFamily="18" charset="0"/>
                <a:cs typeface="Times New Roman" panose="02020603050405020304" pitchFamily="18" charset="0"/>
              </a:rPr>
              <a:t>de</a:t>
            </a:r>
            <a:r>
              <a:rPr lang="es-ES" sz="1600" i="1" dirty="0">
                <a:highlight>
                  <a:srgbClr val="FFFF00"/>
                </a:highlight>
                <a:latin typeface="Times New Roman" panose="02020603050405020304" pitchFamily="18" charset="0"/>
                <a:cs typeface="Times New Roman" panose="02020603050405020304" pitchFamily="18" charset="0"/>
              </a:rPr>
              <a:t> xxxxxxxx </a:t>
            </a:r>
            <a:r>
              <a:rPr lang="es-ES" sz="1600" i="1" dirty="0">
                <a:latin typeface="Times New Roman" panose="02020603050405020304" pitchFamily="18" charset="0"/>
                <a:cs typeface="Times New Roman" panose="02020603050405020304" pitchFamily="18" charset="0"/>
              </a:rPr>
              <a:t>de</a:t>
            </a:r>
            <a:r>
              <a:rPr lang="es-ES" sz="1600" i="1" dirty="0">
                <a:highlight>
                  <a:srgbClr val="FFFF00"/>
                </a:highlight>
                <a:latin typeface="Times New Roman" panose="02020603050405020304" pitchFamily="18" charset="0"/>
                <a:cs typeface="Times New Roman" panose="02020603050405020304" pitchFamily="18" charset="0"/>
              </a:rPr>
              <a:t> xxxx (fecha de la inscripción en cámara)</a:t>
            </a:r>
            <a:r>
              <a:rPr lang="es-ES" sz="1600" i="1" dirty="0">
                <a:latin typeface="Times New Roman" panose="02020603050405020304" pitchFamily="18" charset="0"/>
                <a:cs typeface="Times New Roman" panose="02020603050405020304" pitchFamily="18" charset="0"/>
              </a:rPr>
              <a:t>bajo el número </a:t>
            </a:r>
            <a:r>
              <a:rPr lang="es-ES" sz="1600" i="1" dirty="0">
                <a:highlight>
                  <a:srgbClr val="FFFF00"/>
                </a:highlight>
                <a:latin typeface="Times New Roman" panose="02020603050405020304" pitchFamily="18" charset="0"/>
                <a:cs typeface="Times New Roman" panose="02020603050405020304" pitchFamily="18" charset="0"/>
              </a:rPr>
              <a:t>xxxx(No. De inscripción en cámara ejem:9-xxxxxx)</a:t>
            </a:r>
            <a:r>
              <a:rPr lang="es-ES" sz="1600" i="1" dirty="0">
                <a:latin typeface="Times New Roman" panose="02020603050405020304" pitchFamily="18" charset="0"/>
                <a:cs typeface="Times New Roman" panose="02020603050405020304" pitchFamily="18" charset="0"/>
              </a:rPr>
              <a:t> con domicilio principal en la ciudad de </a:t>
            </a:r>
            <a:r>
              <a:rPr lang="es-ES" sz="1600" i="1" dirty="0">
                <a:highlight>
                  <a:srgbClr val="FFFF00"/>
                </a:highlight>
                <a:latin typeface="Times New Roman" panose="02020603050405020304" pitchFamily="18" charset="0"/>
                <a:cs typeface="Times New Roman" panose="02020603050405020304" pitchFamily="18" charset="0"/>
              </a:rPr>
              <a:t>xxxxxxxx</a:t>
            </a:r>
            <a:r>
              <a:rPr lang="es-ES" sz="1600" i="1" dirty="0">
                <a:latin typeface="Times New Roman" panose="02020603050405020304" pitchFamily="18" charset="0"/>
                <a:cs typeface="Times New Roman" panose="02020603050405020304" pitchFamily="18" charset="0"/>
              </a:rPr>
              <a:t>. Título representativo de </a:t>
            </a:r>
            <a:r>
              <a:rPr lang="es-ES" sz="1600" i="1" dirty="0">
                <a:highlight>
                  <a:srgbClr val="FFFF00"/>
                </a:highlight>
                <a:latin typeface="Times New Roman" panose="02020603050405020304" pitchFamily="18" charset="0"/>
                <a:cs typeface="Times New Roman" panose="02020603050405020304" pitchFamily="18" charset="0"/>
              </a:rPr>
              <a:t>xxxxxxxx (XX) </a:t>
            </a:r>
            <a:r>
              <a:rPr lang="es-ES" sz="1600" i="1" dirty="0">
                <a:latin typeface="Times New Roman" panose="02020603050405020304" pitchFamily="18" charset="0"/>
                <a:cs typeface="Times New Roman" panose="02020603050405020304" pitchFamily="18" charset="0"/>
              </a:rPr>
              <a:t>Acciones Ordinarias de un valor nominal cada una de </a:t>
            </a:r>
            <a:r>
              <a:rPr lang="es-ES" sz="1600" i="1" dirty="0">
                <a:highlight>
                  <a:srgbClr val="FFFF00"/>
                </a:highlight>
                <a:latin typeface="Times New Roman" panose="02020603050405020304" pitchFamily="18" charset="0"/>
                <a:cs typeface="Times New Roman" panose="02020603050405020304" pitchFamily="18" charset="0"/>
              </a:rPr>
              <a:t>xxxxxxxx </a:t>
            </a:r>
            <a:r>
              <a:rPr lang="es-ES" sz="1600" i="1" dirty="0">
                <a:latin typeface="Times New Roman" panose="02020603050405020304" pitchFamily="18" charset="0"/>
                <a:cs typeface="Times New Roman" panose="02020603050405020304" pitchFamily="18" charset="0"/>
              </a:rPr>
              <a:t>Pesos</a:t>
            </a:r>
            <a:r>
              <a:rPr lang="es-ES" sz="1600" i="1" dirty="0">
                <a:highlight>
                  <a:srgbClr val="FFFF00"/>
                </a:highlight>
                <a:latin typeface="Times New Roman" panose="02020603050405020304" pitchFamily="18" charset="0"/>
                <a:cs typeface="Times New Roman" panose="02020603050405020304" pitchFamily="18" charset="0"/>
              </a:rPr>
              <a:t> ($xxxxxxxx) </a:t>
            </a:r>
            <a:r>
              <a:rPr lang="es-ES" sz="1600" i="1" dirty="0">
                <a:latin typeface="Times New Roman" panose="02020603050405020304" pitchFamily="18" charset="0"/>
                <a:cs typeface="Times New Roman" panose="02020603050405020304" pitchFamily="18" charset="0"/>
              </a:rPr>
              <a:t>Mcte.</a:t>
            </a:r>
          </a:p>
          <a:p>
            <a:pPr marL="0" indent="0" algn="just">
              <a:buNone/>
            </a:pPr>
            <a:endParaRPr lang="es-ES" sz="1600" dirty="0">
              <a:latin typeface="Times New Roman" panose="02020603050405020304" pitchFamily="18" charset="0"/>
              <a:cs typeface="Times New Roman" panose="02020603050405020304" pitchFamily="18" charset="0"/>
            </a:endParaRPr>
          </a:p>
          <a:p>
            <a:pPr marL="0" indent="0" algn="just">
              <a:buNone/>
            </a:pPr>
            <a:r>
              <a:rPr lang="es-ES" sz="1600" i="1" dirty="0">
                <a:latin typeface="Times New Roman" panose="02020603050405020304" pitchFamily="18" charset="0"/>
                <a:cs typeface="Times New Roman" panose="02020603050405020304" pitchFamily="18" charset="0"/>
              </a:rPr>
              <a:t>A favor </a:t>
            </a:r>
            <a:r>
              <a:rPr lang="es-ES" sz="1600" i="1" dirty="0">
                <a:highlight>
                  <a:srgbClr val="FFFF00"/>
                </a:highlight>
                <a:latin typeface="Times New Roman" panose="02020603050405020304" pitchFamily="18" charset="0"/>
                <a:cs typeface="Times New Roman" panose="02020603050405020304" pitchFamily="18" charset="0"/>
              </a:rPr>
              <a:t>de </a:t>
            </a:r>
            <a:r>
              <a:rPr lang="es-ES" sz="1600" b="1" i="1" dirty="0">
                <a:highlight>
                  <a:srgbClr val="FFFF00"/>
                </a:highlight>
                <a:latin typeface="Times New Roman" panose="02020603050405020304" pitchFamily="18" charset="0"/>
                <a:cs typeface="Times New Roman" panose="02020603050405020304" pitchFamily="18" charset="0"/>
              </a:rPr>
              <a:t>xxxxxxxxxxxxxxxxxxxxx (accionista)    C.C. xxxxxxxxxx</a:t>
            </a:r>
          </a:p>
          <a:p>
            <a:pPr marL="0" indent="0" algn="just">
              <a:buNone/>
            </a:pPr>
            <a:r>
              <a:rPr lang="es-ES" sz="1600" i="1" dirty="0">
                <a:latin typeface="Times New Roman" panose="02020603050405020304" pitchFamily="18" charset="0"/>
                <a:cs typeface="Times New Roman" panose="02020603050405020304" pitchFamily="18" charset="0"/>
              </a:rPr>
              <a:t>Fecha de expedición </a:t>
            </a:r>
            <a:r>
              <a:rPr lang="es-ES" sz="1600" i="1" dirty="0">
                <a:highlight>
                  <a:srgbClr val="FFFF00"/>
                </a:highlight>
                <a:latin typeface="Times New Roman" panose="02020603050405020304" pitchFamily="18" charset="0"/>
                <a:cs typeface="Times New Roman" panose="02020603050405020304" pitchFamily="18" charset="0"/>
              </a:rPr>
              <a:t>xx </a:t>
            </a:r>
            <a:r>
              <a:rPr lang="es-ES" sz="1600" i="1" dirty="0">
                <a:latin typeface="Times New Roman" panose="02020603050405020304" pitchFamily="18" charset="0"/>
                <a:cs typeface="Times New Roman" panose="02020603050405020304" pitchFamily="18" charset="0"/>
              </a:rPr>
              <a:t>de</a:t>
            </a:r>
            <a:r>
              <a:rPr lang="es-ES" sz="1600" i="1" dirty="0">
                <a:highlight>
                  <a:srgbClr val="FFFF00"/>
                </a:highlight>
                <a:latin typeface="Times New Roman" panose="02020603050405020304" pitchFamily="18" charset="0"/>
                <a:cs typeface="Times New Roman" panose="02020603050405020304" pitchFamily="18" charset="0"/>
              </a:rPr>
              <a:t> xxxxxxx </a:t>
            </a:r>
            <a:r>
              <a:rPr lang="es-ES" sz="1600" i="1" dirty="0">
                <a:latin typeface="Times New Roman" panose="02020603050405020304" pitchFamily="18" charset="0"/>
                <a:cs typeface="Times New Roman" panose="02020603050405020304" pitchFamily="18" charset="0"/>
              </a:rPr>
              <a:t>de</a:t>
            </a:r>
            <a:r>
              <a:rPr lang="es-ES" sz="1600" i="1" dirty="0">
                <a:highlight>
                  <a:srgbClr val="FFFF00"/>
                </a:highlight>
                <a:latin typeface="Times New Roman" panose="02020603050405020304" pitchFamily="18" charset="0"/>
                <a:cs typeface="Times New Roman" panose="02020603050405020304" pitchFamily="18" charset="0"/>
              </a:rPr>
              <a:t> xxxx.</a:t>
            </a:r>
          </a:p>
          <a:p>
            <a:pPr marL="0" indent="0" algn="just">
              <a:buNone/>
            </a:pPr>
            <a:endParaRPr lang="es-ES" sz="1600" dirty="0">
              <a:latin typeface="Times New Roman" panose="02020603050405020304" pitchFamily="18" charset="0"/>
              <a:cs typeface="Times New Roman" panose="02020603050405020304" pitchFamily="18" charset="0"/>
            </a:endParaRPr>
          </a:p>
          <a:p>
            <a:pPr marL="0" indent="0" algn="just">
              <a:buNone/>
            </a:pPr>
            <a:r>
              <a:rPr lang="es-ES" sz="1600" i="1" dirty="0">
                <a:highlight>
                  <a:srgbClr val="00FFFF"/>
                </a:highlight>
                <a:latin typeface="Times New Roman" panose="02020603050405020304" pitchFamily="18" charset="0"/>
                <a:cs typeface="Times New Roman" panose="02020603050405020304" pitchFamily="18" charset="0"/>
              </a:rPr>
              <a:t>Nota: La negociación de acciones está sujeta al derecho de preferencia. </a:t>
            </a:r>
          </a:p>
          <a:p>
            <a:pPr marL="0" indent="0" algn="just">
              <a:buNone/>
            </a:pPr>
            <a:endParaRPr lang="es-ES" sz="1600" i="1" dirty="0">
              <a:latin typeface="Times New Roman" panose="02020603050405020304" pitchFamily="18" charset="0"/>
              <a:cs typeface="Times New Roman" panose="02020603050405020304" pitchFamily="18" charset="0"/>
            </a:endParaRPr>
          </a:p>
          <a:p>
            <a:pPr marL="0" indent="0" algn="ctr">
              <a:lnSpc>
                <a:spcPct val="100000"/>
              </a:lnSpc>
              <a:spcBef>
                <a:spcPts val="600"/>
              </a:spcBef>
              <a:buNone/>
            </a:pPr>
            <a:r>
              <a:rPr lang="es-ES" sz="1600" i="1" dirty="0">
                <a:latin typeface="Times New Roman" panose="02020603050405020304" pitchFamily="18" charset="0"/>
                <a:cs typeface="Times New Roman" panose="02020603050405020304" pitchFamily="18" charset="0"/>
              </a:rPr>
              <a:t>_____________________________________</a:t>
            </a:r>
          </a:p>
          <a:p>
            <a:pPr marL="0" indent="0" algn="ctr">
              <a:lnSpc>
                <a:spcPct val="100000"/>
              </a:lnSpc>
              <a:spcBef>
                <a:spcPts val="600"/>
              </a:spcBef>
              <a:buNone/>
            </a:pPr>
            <a:r>
              <a:rPr lang="es-ES" sz="1600" b="1" i="1" dirty="0">
                <a:latin typeface="Times New Roman" panose="02020603050405020304" pitchFamily="18" charset="0"/>
                <a:cs typeface="Times New Roman" panose="02020603050405020304" pitchFamily="18" charset="0"/>
              </a:rPr>
              <a:t>Representante legal</a:t>
            </a:r>
          </a:p>
          <a:p>
            <a:pPr marL="0" indent="0" algn="ctr">
              <a:buNone/>
            </a:pPr>
            <a:endParaRPr lang="en-US"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8029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a:extLst>
              <a:ext uri="{FF2B5EF4-FFF2-40B4-BE49-F238E27FC236}">
                <a16:creationId xmlns:a16="http://schemas.microsoft.com/office/drawing/2014/main" id="{CEFE3AE0-5393-4334-B304-7EEC59D63167}"/>
              </a:ext>
            </a:extLst>
          </p:cNvPr>
          <p:cNvSpPr>
            <a:spLocks noGrp="1"/>
          </p:cNvSpPr>
          <p:nvPr>
            <p:ph idx="1"/>
          </p:nvPr>
        </p:nvSpPr>
        <p:spPr>
          <a:xfrm>
            <a:off x="838200" y="748145"/>
            <a:ext cx="10515600" cy="5428818"/>
          </a:xfrm>
        </p:spPr>
        <p:txBody>
          <a:bodyPr>
            <a:normAutofit/>
          </a:bodyPr>
          <a:lstStyle/>
          <a:p>
            <a:pPr marL="0" indent="0" algn="ctr">
              <a:buNone/>
            </a:pPr>
            <a:r>
              <a:rPr lang="es-CO" sz="1600" b="1" dirty="0">
                <a:latin typeface="Times New Roman" panose="02020603050405020304" pitchFamily="18" charset="0"/>
                <a:cs typeface="Times New Roman" panose="02020603050405020304" pitchFamily="18" charset="0"/>
              </a:rPr>
              <a:t>OBSERVACIONES:</a:t>
            </a:r>
          </a:p>
          <a:p>
            <a:pPr marL="0" indent="0" algn="just">
              <a:buNone/>
            </a:pPr>
            <a:endParaRPr lang="es-CO" sz="1600" dirty="0">
              <a:latin typeface="Times New Roman" panose="02020603050405020304" pitchFamily="18" charset="0"/>
              <a:cs typeface="Times New Roman" panose="02020603050405020304" pitchFamily="18" charset="0"/>
            </a:endParaRPr>
          </a:p>
          <a:p>
            <a:pPr marL="342900" indent="-342900" algn="just">
              <a:buFont typeface="+mj-lt"/>
              <a:buAutoNum type="alphaLcParenR"/>
            </a:pPr>
            <a:r>
              <a:rPr lang="es-CO" sz="1600" i="1" dirty="0">
                <a:latin typeface="Times New Roman" panose="02020603050405020304" pitchFamily="18" charset="0"/>
                <a:cs typeface="Times New Roman" panose="02020603050405020304" pitchFamily="18" charset="0"/>
              </a:rPr>
              <a:t>En caso de hurto o robo del presente título, la sociedad lo sustituirá entregándole un duplicado al propietario que aparezca inscrito en el libro de accionistas, para lo cual se debe presentar copia autenticada del denuncio de pérdida correspondientes (Artículo 402 del Código de Comercio).</a:t>
            </a:r>
          </a:p>
          <a:p>
            <a:pPr marL="342900" indent="-342900" algn="just">
              <a:buFont typeface="+mj-lt"/>
              <a:buAutoNum type="alphaLcParenR"/>
            </a:pPr>
            <a:r>
              <a:rPr lang="es-CO" sz="1600" i="1" dirty="0">
                <a:latin typeface="Times New Roman" panose="02020603050405020304" pitchFamily="18" charset="0"/>
                <a:cs typeface="Times New Roman" panose="02020603050405020304" pitchFamily="18" charset="0"/>
              </a:rPr>
              <a:t>En caso de deterioro, la expedición del duplicado requerirá la entrega por parte del Accionista de los títulos originales para que la sociedad los anule (Artículo 402 del Código de Comercio)</a:t>
            </a:r>
          </a:p>
          <a:p>
            <a:pPr marL="342900" indent="-342900" algn="just">
              <a:buFont typeface="+mj-lt"/>
              <a:buAutoNum type="alphaLcParenR"/>
            </a:pPr>
            <a:endParaRPr lang="es-CO" sz="1600" i="1" dirty="0">
              <a:latin typeface="Times New Roman" panose="02020603050405020304" pitchFamily="18" charset="0"/>
              <a:cs typeface="Times New Roman" panose="02020603050405020304" pitchFamily="18" charset="0"/>
            </a:endParaRPr>
          </a:p>
          <a:p>
            <a:pPr marL="0" indent="0" algn="ctr">
              <a:buNone/>
            </a:pPr>
            <a:r>
              <a:rPr lang="es-CO" sz="1600" b="1" i="1" dirty="0">
                <a:latin typeface="Times New Roman" panose="02020603050405020304" pitchFamily="18" charset="0"/>
                <a:cs typeface="Times New Roman" panose="02020603050405020304" pitchFamily="18" charset="0"/>
              </a:rPr>
              <a:t>TRANSFERENCIA</a:t>
            </a:r>
          </a:p>
          <a:p>
            <a:pPr marL="0" indent="0" algn="just">
              <a:buNone/>
            </a:pPr>
            <a:r>
              <a:rPr lang="es-CO" sz="1600" i="1" dirty="0">
                <a:latin typeface="Times New Roman" panose="02020603050405020304" pitchFamily="18" charset="0"/>
                <a:cs typeface="Times New Roman" panose="02020603050405020304" pitchFamily="18" charset="0"/>
              </a:rPr>
              <a:t>Yo,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highlight>
                  <a:srgbClr val="FFFF00"/>
                </a:highlight>
                <a:latin typeface="Times New Roman" panose="02020603050405020304" pitchFamily="18" charset="0"/>
                <a:cs typeface="Times New Roman" panose="02020603050405020304" pitchFamily="18" charset="0"/>
              </a:rPr>
              <a:t>accionista original) </a:t>
            </a:r>
            <a:r>
              <a:rPr lang="es-CO" sz="1600" i="1" dirty="0">
                <a:latin typeface="Times New Roman" panose="02020603050405020304" pitchFamily="18" charset="0"/>
                <a:cs typeface="Times New Roman" panose="02020603050405020304" pitchFamily="18" charset="0"/>
              </a:rPr>
              <a:t>portador de la cédula de ciudadanía o </a:t>
            </a:r>
            <a:r>
              <a:rPr lang="es-CO" sz="1600" i="1" dirty="0" err="1">
                <a:latin typeface="Times New Roman" panose="02020603050405020304" pitchFamily="18" charset="0"/>
                <a:cs typeface="Times New Roman" panose="02020603050405020304" pitchFamily="18" charset="0"/>
              </a:rPr>
              <a:t>Nit</a:t>
            </a:r>
            <a:r>
              <a:rPr lang="es-CO" sz="1600" i="1" dirty="0">
                <a:latin typeface="Times New Roman" panose="02020603050405020304" pitchFamily="18" charset="0"/>
                <a:cs typeface="Times New Roman" panose="02020603050405020304" pitchFamily="18" charset="0"/>
              </a:rPr>
              <a:t> número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latin typeface="Times New Roman" panose="02020603050405020304" pitchFamily="18" charset="0"/>
                <a:cs typeface="Times New Roman" panose="02020603050405020304" pitchFamily="18" charset="0"/>
              </a:rPr>
              <a:t> expedida en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latin typeface="Times New Roman" panose="02020603050405020304" pitchFamily="18" charset="0"/>
                <a:cs typeface="Times New Roman" panose="02020603050405020304" pitchFamily="18" charset="0"/>
              </a:rPr>
              <a:t>, transfiero a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highlight>
                  <a:srgbClr val="FFFF00"/>
                </a:highlight>
                <a:latin typeface="Times New Roman" panose="02020603050405020304" pitchFamily="18" charset="0"/>
                <a:cs typeface="Times New Roman" panose="02020603050405020304" pitchFamily="18" charset="0"/>
              </a:rPr>
              <a:t>accionista que adquiere las acciones) </a:t>
            </a:r>
            <a:r>
              <a:rPr lang="es-CO" sz="1600" i="1" dirty="0">
                <a:latin typeface="Times New Roman" panose="02020603050405020304" pitchFamily="18" charset="0"/>
                <a:cs typeface="Times New Roman" panose="02020603050405020304" pitchFamily="18" charset="0"/>
              </a:rPr>
              <a:t>, portador de la cédula de ciudadanía o </a:t>
            </a:r>
            <a:r>
              <a:rPr lang="es-CO" sz="1600" i="1" dirty="0" err="1">
                <a:latin typeface="Times New Roman" panose="02020603050405020304" pitchFamily="18" charset="0"/>
                <a:cs typeface="Times New Roman" panose="02020603050405020304" pitchFamily="18" charset="0"/>
              </a:rPr>
              <a:t>Nit</a:t>
            </a:r>
            <a:r>
              <a:rPr lang="es-CO" sz="1600" i="1" dirty="0">
                <a:latin typeface="Times New Roman" panose="02020603050405020304" pitchFamily="18" charset="0"/>
                <a:cs typeface="Times New Roman" panose="02020603050405020304" pitchFamily="18" charset="0"/>
              </a:rPr>
              <a:t> número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latin typeface="Times New Roman" panose="02020603050405020304" pitchFamily="18" charset="0"/>
                <a:cs typeface="Times New Roman" panose="02020603050405020304" pitchFamily="18" charset="0"/>
              </a:rPr>
              <a:t>  expedida en </a:t>
            </a:r>
            <a:r>
              <a:rPr lang="es-CO" sz="1600" i="1" u="sng" dirty="0">
                <a:highlight>
                  <a:srgbClr val="FFFF00"/>
                </a:highlight>
                <a:latin typeface="Times New Roman" panose="02020603050405020304" pitchFamily="18" charset="0"/>
                <a:cs typeface="Times New Roman" panose="02020603050405020304" pitchFamily="18" charset="0"/>
              </a:rPr>
              <a:t>xxxxxxxxxxxxx</a:t>
            </a:r>
            <a:r>
              <a:rPr lang="es-CO" sz="1600" i="1" dirty="0">
                <a:latin typeface="Times New Roman" panose="02020603050405020304" pitchFamily="18" charset="0"/>
                <a:cs typeface="Times New Roman" panose="02020603050405020304" pitchFamily="18" charset="0"/>
              </a:rPr>
              <a:t> la cantidad de </a:t>
            </a:r>
            <a:r>
              <a:rPr lang="es-CO" sz="1600" i="1" u="sng" dirty="0">
                <a:highlight>
                  <a:srgbClr val="FFFF00"/>
                </a:highlight>
                <a:latin typeface="Times New Roman" panose="02020603050405020304" pitchFamily="18" charset="0"/>
                <a:cs typeface="Times New Roman" panose="02020603050405020304" pitchFamily="18" charset="0"/>
              </a:rPr>
              <a:t>xxxxxxx(No de acciones)</a:t>
            </a:r>
            <a:r>
              <a:rPr lang="es-CO" sz="1600" i="1" dirty="0">
                <a:latin typeface="Times New Roman" panose="02020603050405020304" pitchFamily="18" charset="0"/>
                <a:cs typeface="Times New Roman" panose="02020603050405020304" pitchFamily="18" charset="0"/>
              </a:rPr>
              <a:t> (</a:t>
            </a:r>
            <a:r>
              <a:rPr lang="es-CO" sz="1600" i="1" u="sng" dirty="0" err="1">
                <a:highlight>
                  <a:srgbClr val="FFFF00"/>
                </a:highlight>
                <a:latin typeface="Times New Roman" panose="02020603050405020304" pitchFamily="18" charset="0"/>
                <a:cs typeface="Times New Roman" panose="02020603050405020304" pitchFamily="18" charset="0"/>
              </a:rPr>
              <a:t>xxxx</a:t>
            </a:r>
            <a:r>
              <a:rPr lang="es-CO" sz="1600" i="1" dirty="0">
                <a:latin typeface="Times New Roman" panose="02020603050405020304" pitchFamily="18" charset="0"/>
                <a:cs typeface="Times New Roman" panose="02020603050405020304" pitchFamily="18" charset="0"/>
              </a:rPr>
              <a:t>) por valor nominal de </a:t>
            </a:r>
            <a:r>
              <a:rPr lang="es-ES" sz="1600" i="1" dirty="0">
                <a:highlight>
                  <a:srgbClr val="FFFF00"/>
                </a:highlight>
                <a:latin typeface="Times New Roman" panose="02020603050405020304" pitchFamily="18" charset="0"/>
                <a:cs typeface="Times New Roman" panose="02020603050405020304" pitchFamily="18" charset="0"/>
              </a:rPr>
              <a:t>xxxxxxxx Pesos ($xxxxxxxx) Mcte </a:t>
            </a:r>
            <a:r>
              <a:rPr lang="es-CO" sz="1600" i="1" dirty="0">
                <a:latin typeface="Times New Roman" panose="02020603050405020304" pitchFamily="18" charset="0"/>
                <a:cs typeface="Times New Roman" panose="02020603050405020304" pitchFamily="18" charset="0"/>
              </a:rPr>
              <a:t>cada una.</a:t>
            </a:r>
          </a:p>
          <a:p>
            <a:pPr marL="0" indent="0" algn="just">
              <a:buNone/>
            </a:pPr>
            <a:endParaRPr lang="es-CO" sz="1600" i="1" dirty="0">
              <a:latin typeface="Times New Roman" panose="02020603050405020304" pitchFamily="18" charset="0"/>
              <a:cs typeface="Times New Roman" panose="02020603050405020304" pitchFamily="18" charset="0"/>
            </a:endParaRPr>
          </a:p>
          <a:p>
            <a:pPr marL="0" indent="0" algn="ctr">
              <a:lnSpc>
                <a:spcPct val="100000"/>
              </a:lnSpc>
              <a:spcBef>
                <a:spcPts val="600"/>
              </a:spcBef>
              <a:buNone/>
            </a:pPr>
            <a:r>
              <a:rPr lang="es-ES" sz="1600" i="1" dirty="0">
                <a:latin typeface="Times New Roman" panose="02020603050405020304" pitchFamily="18" charset="0"/>
                <a:cs typeface="Times New Roman" panose="02020603050405020304" pitchFamily="18" charset="0"/>
              </a:rPr>
              <a:t>_____________________________________</a:t>
            </a:r>
          </a:p>
          <a:p>
            <a:pPr marL="0" indent="0" algn="ctr">
              <a:lnSpc>
                <a:spcPct val="100000"/>
              </a:lnSpc>
              <a:spcBef>
                <a:spcPts val="600"/>
              </a:spcBef>
              <a:buNone/>
            </a:pPr>
            <a:r>
              <a:rPr lang="es-ES" sz="1600" b="1" i="1" dirty="0">
                <a:latin typeface="Times New Roman" panose="02020603050405020304" pitchFamily="18" charset="0"/>
                <a:cs typeface="Times New Roman" panose="02020603050405020304" pitchFamily="18" charset="0"/>
              </a:rPr>
              <a:t>Representante legal</a:t>
            </a:r>
          </a:p>
          <a:p>
            <a:pPr marL="0" indent="0" algn="just">
              <a:buNone/>
            </a:pPr>
            <a:endParaRPr lang="en-US"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036121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TotalTime>
  <Words>312</Words>
  <Application>Microsoft Office PowerPoint</Application>
  <PresentationFormat>Panorámica</PresentationFormat>
  <Paragraphs>22</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Calibri Light</vt:lpstr>
      <vt:lpstr>Times New Roman</vt:lpstr>
      <vt:lpstr>Tema de Office</vt:lpstr>
      <vt:lpstr>TITULO REPRESENTANTIVO DE ACCIONES xxxxxxx  S.A.S NIT. Xxx,xxx,xxx - x</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REPRESENTANTIVO DE ACCIONES INVERSIONES SOGAZUL S.A.S NIT. 901.543.178-0</dc:title>
  <dc:creator>PC3</dc:creator>
  <cp:lastModifiedBy>Andres Camilo Acosta Vargas</cp:lastModifiedBy>
  <cp:revision>7</cp:revision>
  <dcterms:created xsi:type="dcterms:W3CDTF">2022-01-04T16:16:19Z</dcterms:created>
  <dcterms:modified xsi:type="dcterms:W3CDTF">2025-07-25T20:38:04Z</dcterms:modified>
</cp:coreProperties>
</file>